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322" autoAdjust="0"/>
    <p:restoredTop sz="94660"/>
  </p:normalViewPr>
  <p:slideViewPr>
    <p:cSldViewPr>
      <p:cViewPr varScale="1">
        <p:scale>
          <a:sx n="68" d="100"/>
          <a:sy n="68" d="100"/>
        </p:scale>
        <p:origin x="-7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CA98D-AB27-43DE-A82B-0A5FD7BB407B}" type="datetimeFigureOut">
              <a:rPr lang="pl-PL" smtClean="0"/>
              <a:pPr/>
              <a:t>2016-12-12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9F8BE-5E6C-41F9-8483-7EDAE595AE2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CA98D-AB27-43DE-A82B-0A5FD7BB407B}" type="datetimeFigureOut">
              <a:rPr lang="pl-PL" smtClean="0"/>
              <a:pPr/>
              <a:t>2016-12-12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9F8BE-5E6C-41F9-8483-7EDAE595AE2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CA98D-AB27-43DE-A82B-0A5FD7BB407B}" type="datetimeFigureOut">
              <a:rPr lang="pl-PL" smtClean="0"/>
              <a:pPr/>
              <a:t>2016-12-12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9F8BE-5E6C-41F9-8483-7EDAE595AE2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CA98D-AB27-43DE-A82B-0A5FD7BB407B}" type="datetimeFigureOut">
              <a:rPr lang="pl-PL" smtClean="0"/>
              <a:pPr/>
              <a:t>2016-12-12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9F8BE-5E6C-41F9-8483-7EDAE595AE2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CA98D-AB27-43DE-A82B-0A5FD7BB407B}" type="datetimeFigureOut">
              <a:rPr lang="pl-PL" smtClean="0"/>
              <a:pPr/>
              <a:t>2016-12-12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9F8BE-5E6C-41F9-8483-7EDAE595AE2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CA98D-AB27-43DE-A82B-0A5FD7BB407B}" type="datetimeFigureOut">
              <a:rPr lang="pl-PL" smtClean="0"/>
              <a:pPr/>
              <a:t>2016-12-12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9F8BE-5E6C-41F9-8483-7EDAE595AE2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CA98D-AB27-43DE-A82B-0A5FD7BB407B}" type="datetimeFigureOut">
              <a:rPr lang="pl-PL" smtClean="0"/>
              <a:pPr/>
              <a:t>2016-12-12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9F8BE-5E6C-41F9-8483-7EDAE595AE2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CA98D-AB27-43DE-A82B-0A5FD7BB407B}" type="datetimeFigureOut">
              <a:rPr lang="pl-PL" smtClean="0"/>
              <a:pPr/>
              <a:t>2016-12-12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9F8BE-5E6C-41F9-8483-7EDAE595AE2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CA98D-AB27-43DE-A82B-0A5FD7BB407B}" type="datetimeFigureOut">
              <a:rPr lang="pl-PL" smtClean="0"/>
              <a:pPr/>
              <a:t>2016-12-12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9F8BE-5E6C-41F9-8483-7EDAE595AE2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CA98D-AB27-43DE-A82B-0A5FD7BB407B}" type="datetimeFigureOut">
              <a:rPr lang="pl-PL" smtClean="0"/>
              <a:pPr/>
              <a:t>2016-12-12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9F8BE-5E6C-41F9-8483-7EDAE595AE2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CA98D-AB27-43DE-A82B-0A5FD7BB407B}" type="datetimeFigureOut">
              <a:rPr lang="pl-PL" smtClean="0"/>
              <a:pPr/>
              <a:t>2016-12-12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9F8BE-5E6C-41F9-8483-7EDAE595AE2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CA98D-AB27-43DE-A82B-0A5FD7BB407B}" type="datetimeFigureOut">
              <a:rPr lang="pl-PL" smtClean="0"/>
              <a:pPr/>
              <a:t>2016-12-12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9F8BE-5E6C-41F9-8483-7EDAE595AE2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The%20Gummy%20Bear%20Song%20-%20Long%20English%20Version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Zosta_%20moj_%20przyjaci&#243;_k_.mp3" TargetMode="Externa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Crazy%20Frog%20-%20Axel%20F.mp3" TargetMode="External"/><Relationship Id="rId4" Type="http://schemas.openxmlformats.org/officeDocument/2006/relationships/image" Target="../media/image49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e Gummy Bear Song - Long English Versio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358214" y="35716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7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5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2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7000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2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7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7000"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7000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7000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7000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7000"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7000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7000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osta_ moj_ przyjació_k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01090" y="5714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700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7000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7000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7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7000">
    <p:wipe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7000">
    <p:wipe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7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7000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7000">
    <p:wipe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7000"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7000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7000">
    <p:wipe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7000"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7000">
    <p:wipe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7000">
    <p:wipe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7000">
    <p:wipe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7000"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7000">
    <p:wip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7000">
    <p:wipe dir="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7000">
    <p:wipe dir="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razy Frog - Axel F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7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1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7000">
    <p:wipe dir="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7000">
    <p:wipe dir="u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7000">
    <p:wipe dir="d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7000">
    <p:wipe dir="d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7000">
    <p:wip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7000">
    <p:wipe dir="u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7000">
    <p:wipe dir="u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7000">
    <p:wipe dir="d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7000">
    <p:wip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7000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7000">
    <p:pull dir="lu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7000">
    <p:wip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7000">
    <p:wipe dir="u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7000">
    <p:wip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7000">
    <p:wipe dir="u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7000">
    <p:wipe dir="u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7000">
    <p:wipe dir="u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7000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7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7000"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7000"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0</Words>
  <Application>Microsoft Office PowerPoint</Application>
  <PresentationFormat>Pokaz na ekranie (4:3)</PresentationFormat>
  <Paragraphs>0</Paragraphs>
  <Slides>67</Slides>
  <Notes>0</Notes>
  <HiddenSlides>0</HiddenSlides>
  <MMClips>3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67</vt:i4>
      </vt:variant>
    </vt:vector>
  </HeadingPairs>
  <TitlesOfParts>
    <vt:vector size="68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Slajd 35</vt:lpstr>
      <vt:lpstr>Slajd 36</vt:lpstr>
      <vt:lpstr>Slajd 37</vt:lpstr>
      <vt:lpstr>Slajd 38</vt:lpstr>
      <vt:lpstr>Slajd 39</vt:lpstr>
      <vt:lpstr>Slajd 40</vt:lpstr>
      <vt:lpstr>Slajd 41</vt:lpstr>
      <vt:lpstr>Slajd 42</vt:lpstr>
      <vt:lpstr>Slajd 43</vt:lpstr>
      <vt:lpstr>Slajd 44</vt:lpstr>
      <vt:lpstr>Slajd 45</vt:lpstr>
      <vt:lpstr>Slajd 46</vt:lpstr>
      <vt:lpstr>Slajd 47</vt:lpstr>
      <vt:lpstr>Slajd 48</vt:lpstr>
      <vt:lpstr>Slajd 49</vt:lpstr>
      <vt:lpstr>Slajd 50</vt:lpstr>
      <vt:lpstr>Slajd 51</vt:lpstr>
      <vt:lpstr>Slajd 52</vt:lpstr>
      <vt:lpstr>Slajd 53</vt:lpstr>
      <vt:lpstr>Slajd 54</vt:lpstr>
      <vt:lpstr>Slajd 55</vt:lpstr>
      <vt:lpstr>Slajd 56</vt:lpstr>
      <vt:lpstr>Slajd 57</vt:lpstr>
      <vt:lpstr>Slajd 58</vt:lpstr>
      <vt:lpstr>Slajd 59</vt:lpstr>
      <vt:lpstr>Slajd 60</vt:lpstr>
      <vt:lpstr>Slajd 61</vt:lpstr>
      <vt:lpstr>Slajd 62</vt:lpstr>
      <vt:lpstr>Slajd 63</vt:lpstr>
      <vt:lpstr>Slajd 64</vt:lpstr>
      <vt:lpstr>Slajd 65</vt:lpstr>
      <vt:lpstr>Slajd 66</vt:lpstr>
      <vt:lpstr>Slajd 67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Kuba</dc:creator>
  <cp:lastModifiedBy>Patrycja</cp:lastModifiedBy>
  <cp:revision>17</cp:revision>
  <dcterms:created xsi:type="dcterms:W3CDTF">2016-12-10T18:58:04Z</dcterms:created>
  <dcterms:modified xsi:type="dcterms:W3CDTF">2016-12-12T12:23:56Z</dcterms:modified>
</cp:coreProperties>
</file>